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82" y="-3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&#25991;&#31456;&#25776;&#20889;&#26684;&#24335;.doc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476A09-2530-4185-B708-AD2EC543DE3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5988DFB-7AAD-4BF3-9C08-B92011FCE24A}">
      <dgm:prSet phldrT="[文本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000" b="1" dirty="0" smtClean="0">
              <a:solidFill>
                <a:srgbClr val="FF0000"/>
              </a:solidFill>
            </a:rPr>
            <a:t>主题要求：</a:t>
          </a:r>
          <a:r>
            <a:rPr lang="en-US" altLang="zh-CN" sz="2000" b="1" dirty="0" smtClean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rPr>
            <a:t>(1)</a:t>
          </a:r>
          <a:r>
            <a:rPr lang="zh-CN" altLang="en-US" sz="2000" b="1" dirty="0" smtClean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rPr>
            <a:t>学习方法指导；</a:t>
          </a:r>
          <a:r>
            <a:rPr lang="en-US" altLang="zh-CN" sz="2000" b="1" dirty="0" smtClean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rPr>
            <a:t>(2)</a:t>
          </a:r>
          <a:r>
            <a:rPr lang="zh-CN" altLang="en-US" sz="2000" b="1" dirty="0" smtClean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rPr>
            <a:t>学习潜能开发；</a:t>
          </a:r>
          <a:r>
            <a:rPr lang="en-US" altLang="zh-CN" sz="2000" b="1" dirty="0" smtClean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rPr>
            <a:t>(3)</a:t>
          </a:r>
          <a:r>
            <a:rPr lang="zh-CN" altLang="en-US" sz="2000" b="1" dirty="0" smtClean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rPr>
            <a:t>学习品质提升；   </a:t>
          </a:r>
          <a:endParaRPr lang="en-US" altLang="zh-CN" sz="2000" b="1" dirty="0" smtClean="0">
            <a:solidFill>
              <a:srgbClr val="0000FF"/>
            </a:solidFill>
            <a:latin typeface="仿宋" panose="02010609060101010101" pitchFamily="49" charset="-122"/>
            <a:ea typeface="仿宋" panose="02010609060101010101" pitchFamily="49" charset="-122"/>
          </a:endParaRPr>
        </a:p>
        <a:p>
          <a:r>
            <a:rPr lang="en-US" altLang="zh-CN" sz="2000" b="1" dirty="0" smtClean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rPr>
            <a:t>          (4)</a:t>
          </a:r>
          <a:r>
            <a:rPr lang="zh-CN" altLang="en-US" sz="2000" b="1" dirty="0" smtClean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rPr>
            <a:t>核心学习素养培养；</a:t>
          </a:r>
          <a:r>
            <a:rPr lang="en-US" altLang="zh-CN" sz="2000" b="1" dirty="0" smtClean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rPr>
            <a:t>(5)</a:t>
          </a:r>
          <a:r>
            <a:rPr lang="zh-CN" altLang="en-US" sz="2000" b="1" dirty="0" smtClean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rPr>
            <a:t>课内外学生学习模式探索</a:t>
          </a:r>
          <a:r>
            <a:rPr lang="zh-CN" altLang="en-US" sz="2000" b="1" dirty="0" smtClean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rPr>
            <a:t>等</a:t>
          </a:r>
          <a:endParaRPr lang="zh-CN" altLang="en-US" sz="2000" b="1" dirty="0">
            <a:solidFill>
              <a:schemeClr val="tx2">
                <a:lumMod val="50000"/>
              </a:schemeClr>
            </a:solidFill>
            <a:latin typeface="仿宋" panose="02010609060101010101" pitchFamily="49" charset="-122"/>
            <a:ea typeface="仿宋" panose="02010609060101010101" pitchFamily="49" charset="-122"/>
          </a:endParaRPr>
        </a:p>
      </dgm:t>
    </dgm:pt>
    <dgm:pt modelId="{9725ED7F-F86F-4E8F-9EED-0F270C1CF7E4}" type="parTrans" cxnId="{712BEA7D-C2C1-4D97-80CA-EE2BD36FA35C}">
      <dgm:prSet/>
      <dgm:spPr/>
      <dgm:t>
        <a:bodyPr/>
        <a:lstStyle/>
        <a:p>
          <a:endParaRPr lang="zh-CN" altLang="en-US"/>
        </a:p>
      </dgm:t>
    </dgm:pt>
    <dgm:pt modelId="{CC144EB3-EC36-45D0-8BA9-CBDDCD4D59FE}" type="sibTrans" cxnId="{712BEA7D-C2C1-4D97-80CA-EE2BD36FA35C}">
      <dgm:prSet/>
      <dgm:spPr/>
      <dgm:t>
        <a:bodyPr/>
        <a:lstStyle/>
        <a:p>
          <a:endParaRPr lang="zh-CN" altLang="en-US"/>
        </a:p>
      </dgm:t>
    </dgm:pt>
    <dgm:pt modelId="{42DA27A1-9A2E-456E-A6AF-E25CFFCF9493}">
      <dgm:prSet phldrT="[文本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000" b="1" dirty="0" smtClean="0">
              <a:solidFill>
                <a:srgbClr val="FF0000"/>
              </a:solidFill>
            </a:rPr>
            <a:t>参赛对象</a:t>
          </a:r>
          <a:r>
            <a:rPr lang="zh-CN" altLang="en-US" sz="2000" b="1" dirty="0" smtClean="0">
              <a:solidFill>
                <a:schemeClr val="tx1"/>
              </a:solidFill>
            </a:rPr>
            <a:t>：各学校（中、小、幼）教师</a:t>
          </a:r>
          <a:endParaRPr lang="en-US" altLang="zh-CN" sz="2000" b="1" dirty="0" smtClean="0">
            <a:solidFill>
              <a:schemeClr val="tx1"/>
            </a:solidFill>
          </a:endParaRPr>
        </a:p>
      </dgm:t>
    </dgm:pt>
    <dgm:pt modelId="{955889C4-643E-49E7-A383-22E148462C3A}" type="sibTrans" cxnId="{E61BDF83-69A7-4446-AEC4-C67BC1E3EF8A}">
      <dgm:prSet/>
      <dgm:spPr/>
      <dgm:t>
        <a:bodyPr/>
        <a:lstStyle/>
        <a:p>
          <a:endParaRPr lang="zh-CN" altLang="en-US"/>
        </a:p>
      </dgm:t>
    </dgm:pt>
    <dgm:pt modelId="{BB9E49D1-70CE-4FDB-AE55-4006BA7926C9}" type="parTrans" cxnId="{E61BDF83-69A7-4446-AEC4-C67BC1E3EF8A}">
      <dgm:prSet/>
      <dgm:spPr/>
      <dgm:t>
        <a:bodyPr/>
        <a:lstStyle/>
        <a:p>
          <a:endParaRPr lang="zh-CN" altLang="en-US"/>
        </a:p>
      </dgm:t>
    </dgm:pt>
    <dgm:pt modelId="{E7837094-A00B-446F-A6FE-ADFF8B9D5AC5}">
      <dgm:prSet phldrT="[文本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zh-CN" altLang="en-US" sz="2000" b="1" dirty="0" smtClean="0">
              <a:solidFill>
                <a:srgbClr val="FF0000"/>
              </a:solidFill>
            </a:rPr>
            <a:t>写作</a:t>
          </a:r>
          <a:r>
            <a:rPr lang="zh-CN" sz="2000" b="1" dirty="0" smtClean="0">
              <a:solidFill>
                <a:srgbClr val="FF0000"/>
              </a:solidFill>
            </a:rPr>
            <a:t>要求</a:t>
          </a:r>
          <a:r>
            <a:rPr lang="zh-CN" altLang="en-US" sz="2000" b="1" dirty="0" smtClean="0">
              <a:solidFill>
                <a:srgbClr val="FF0000"/>
              </a:solidFill>
            </a:rPr>
            <a:t>：</a:t>
          </a:r>
          <a:r>
            <a:rPr lang="en-US" altLang="zh-CN" sz="2000" b="1" dirty="0" smtClean="0">
              <a:solidFill>
                <a:schemeClr val="tx1"/>
              </a:solidFill>
            </a:rPr>
            <a:t>1.</a:t>
          </a:r>
          <a:r>
            <a:rPr lang="zh-CN" sz="2000" b="1" dirty="0" smtClean="0">
              <a:solidFill>
                <a:schemeClr val="tx1"/>
              </a:solidFill>
            </a:rPr>
            <a:t>题目</a:t>
          </a:r>
          <a:r>
            <a:rPr lang="zh-CN" altLang="en-US" sz="2000" b="1" dirty="0" smtClean="0">
              <a:solidFill>
                <a:schemeClr val="tx1"/>
              </a:solidFill>
            </a:rPr>
            <a:t>自拟，主题明确、结构严谨、语言流畅（论文或案例形式）</a:t>
          </a:r>
          <a:endParaRPr lang="en-US" altLang="zh-CN" sz="2000" b="1" dirty="0" smtClean="0">
            <a:solidFill>
              <a:schemeClr val="tx1"/>
            </a:solidFill>
          </a:endParaRPr>
        </a:p>
        <a:p>
          <a:r>
            <a:rPr lang="en-US" altLang="zh-CN" sz="2000" b="1" dirty="0" smtClean="0">
              <a:solidFill>
                <a:schemeClr val="tx1"/>
              </a:solidFill>
            </a:rPr>
            <a:t>                       2.</a:t>
          </a:r>
          <a:r>
            <a:rPr lang="zh-CN" altLang="en-US" sz="2000" b="1" dirty="0" smtClean="0">
              <a:solidFill>
                <a:schemeClr val="tx1"/>
              </a:solidFill>
            </a:rPr>
            <a:t>字数以</a:t>
          </a:r>
          <a:r>
            <a:rPr lang="en-US" altLang="zh-CN" sz="2000" b="1" dirty="0" smtClean="0">
              <a:solidFill>
                <a:srgbClr val="FF0000"/>
              </a:solidFill>
            </a:rPr>
            <a:t>2500-4000</a:t>
          </a:r>
          <a:r>
            <a:rPr lang="zh-CN" altLang="en-US" sz="2000" b="1" dirty="0" smtClean="0">
              <a:solidFill>
                <a:srgbClr val="FF0000"/>
              </a:solidFill>
            </a:rPr>
            <a:t>字</a:t>
          </a:r>
          <a:r>
            <a:rPr lang="zh-CN" altLang="en-US" sz="2000" b="1" dirty="0" smtClean="0">
              <a:solidFill>
                <a:schemeClr val="tx1"/>
              </a:solidFill>
            </a:rPr>
            <a:t>为宜，</a:t>
          </a:r>
          <a:r>
            <a:rPr lang="zh-CN" altLang="en-US" sz="2000" b="1" dirty="0" smtClean="0">
              <a:solidFill>
                <a:srgbClr val="0000FF"/>
              </a:solidFill>
            </a:rPr>
            <a:t>不超过</a:t>
          </a:r>
          <a:r>
            <a:rPr lang="en-US" altLang="zh-CN" sz="2000" b="1" dirty="0" smtClean="0">
              <a:solidFill>
                <a:srgbClr val="FF0000"/>
              </a:solidFill>
            </a:rPr>
            <a:t>5000</a:t>
          </a:r>
          <a:r>
            <a:rPr lang="zh-CN" altLang="en-US" sz="2000" b="1" dirty="0" smtClean="0">
              <a:solidFill>
                <a:srgbClr val="0000FF"/>
              </a:solidFill>
            </a:rPr>
            <a:t>字</a:t>
          </a:r>
          <a:endParaRPr lang="en-US" altLang="zh-CN" sz="2000" b="1" dirty="0" smtClean="0">
            <a:solidFill>
              <a:srgbClr val="0000FF"/>
            </a:solidFill>
          </a:endParaRPr>
        </a:p>
        <a:p>
          <a:r>
            <a:rPr lang="en-US" altLang="zh-CN" sz="2000" b="1" dirty="0" smtClean="0">
              <a:solidFill>
                <a:schemeClr val="tx1"/>
              </a:solidFill>
            </a:rPr>
            <a:t>                       3.</a:t>
          </a:r>
          <a:r>
            <a:rPr lang="zh-CN" altLang="en-US" sz="2000" b="1" dirty="0" smtClean="0">
              <a:solidFill>
                <a:schemeClr val="tx1"/>
              </a:solidFill>
            </a:rPr>
            <a:t>涉及图、表公式等符合撰写</a:t>
          </a:r>
          <a:r>
            <a:rPr lang="zh-CN" altLang="en-US" sz="2000" b="1" dirty="0" smtClean="0">
              <a:solidFill>
                <a:schemeClr val="tx1"/>
              </a:solidFill>
              <a:hlinkClick xmlns:r="http://schemas.openxmlformats.org/officeDocument/2006/relationships" r:id="rId1" action="ppaction://hlinkfile"/>
            </a:rPr>
            <a:t>格式规范</a:t>
          </a:r>
          <a:endParaRPr lang="en-US" altLang="zh-CN" sz="2000" b="1" dirty="0" smtClean="0">
            <a:solidFill>
              <a:schemeClr val="tx1"/>
            </a:solidFill>
          </a:endParaRPr>
        </a:p>
      </dgm:t>
    </dgm:pt>
    <dgm:pt modelId="{9C8DBE00-513B-441B-AB4C-560AC4D3E203}" type="sibTrans" cxnId="{F81D15D4-3924-48E0-B0A4-BF895B13811A}">
      <dgm:prSet/>
      <dgm:spPr/>
      <dgm:t>
        <a:bodyPr/>
        <a:lstStyle/>
        <a:p>
          <a:endParaRPr lang="zh-CN" altLang="en-US"/>
        </a:p>
      </dgm:t>
    </dgm:pt>
    <dgm:pt modelId="{5D0CF855-78D3-4928-932B-2B9DDB974866}" type="parTrans" cxnId="{F81D15D4-3924-48E0-B0A4-BF895B13811A}">
      <dgm:prSet/>
      <dgm:spPr/>
      <dgm:t>
        <a:bodyPr/>
        <a:lstStyle/>
        <a:p>
          <a:endParaRPr lang="zh-CN" altLang="en-US"/>
        </a:p>
      </dgm:t>
    </dgm:pt>
    <dgm:pt modelId="{BCEE48AD-9A47-46CD-8BB8-6BAF3139AFDC}">
      <dgm:prSet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zh-CN" altLang="en-US" sz="1800" b="1" dirty="0" smtClean="0">
              <a:solidFill>
                <a:srgbClr val="FF0000"/>
              </a:solidFill>
            </a:rPr>
            <a:t>参赛与奖励</a:t>
          </a:r>
          <a:r>
            <a:rPr lang="zh-CN" altLang="en-US" sz="1800" b="1" dirty="0" smtClean="0">
              <a:solidFill>
                <a:schemeClr val="tx1"/>
              </a:solidFill>
            </a:rPr>
            <a:t>：</a:t>
          </a:r>
          <a:r>
            <a:rPr lang="en-US" altLang="zh-CN" sz="1800" b="1" dirty="0" smtClean="0">
              <a:solidFill>
                <a:schemeClr val="tx1"/>
              </a:solidFill>
            </a:rPr>
            <a:t>1.</a:t>
          </a:r>
          <a:r>
            <a:rPr lang="zh-CN" sz="1800" b="1" dirty="0" smtClean="0">
              <a:solidFill>
                <a:schemeClr val="tx1"/>
              </a:solidFill>
            </a:rPr>
            <a:t>学校集体参赛，</a:t>
          </a:r>
          <a:r>
            <a:rPr lang="zh-CN" altLang="en-US" sz="1800" b="1" dirty="0" smtClean="0">
              <a:solidFill>
                <a:schemeClr val="tx1"/>
              </a:solidFill>
            </a:rPr>
            <a:t>每校</a:t>
          </a:r>
          <a:r>
            <a:rPr lang="en-US" sz="1800" b="1" dirty="0" smtClean="0">
              <a:solidFill>
                <a:srgbClr val="0000FF"/>
              </a:solidFill>
            </a:rPr>
            <a:t>10</a:t>
          </a:r>
          <a:r>
            <a:rPr lang="zh-CN" sz="1800" b="1" dirty="0" smtClean="0">
              <a:solidFill>
                <a:srgbClr val="0000FF"/>
              </a:solidFill>
            </a:rPr>
            <a:t>篇</a:t>
          </a:r>
          <a:r>
            <a:rPr lang="zh-CN" altLang="en-US" sz="1800" b="1" dirty="0" smtClean="0">
              <a:solidFill>
                <a:srgbClr val="0000FF"/>
              </a:solidFill>
            </a:rPr>
            <a:t>，</a:t>
          </a:r>
          <a:r>
            <a:rPr lang="zh-CN" sz="1800" b="1" dirty="0" smtClean="0">
              <a:solidFill>
                <a:schemeClr val="tx1"/>
              </a:solidFill>
            </a:rPr>
            <a:t>交</a:t>
          </a:r>
          <a:r>
            <a:rPr lang="zh-CN" altLang="en-US" sz="1800" b="1" dirty="0" smtClean="0">
              <a:solidFill>
                <a:schemeClr val="tx1"/>
              </a:solidFill>
            </a:rPr>
            <a:t>与</a:t>
          </a:r>
          <a:r>
            <a:rPr lang="zh-CN" sz="1800" b="1" dirty="0" smtClean="0">
              <a:solidFill>
                <a:schemeClr val="tx1"/>
              </a:solidFill>
            </a:rPr>
            <a:t>教科中心</a:t>
          </a:r>
          <a:r>
            <a:rPr lang="zh-CN" altLang="en-US" sz="1800" b="1" dirty="0" smtClean="0">
              <a:solidFill>
                <a:srgbClr val="0000FF"/>
              </a:solidFill>
            </a:rPr>
            <a:t>黄开宇</a:t>
          </a:r>
          <a:r>
            <a:rPr lang="zh-CN" sz="1800" b="1" dirty="0" smtClean="0">
              <a:solidFill>
                <a:schemeClr val="tx1"/>
              </a:solidFill>
            </a:rPr>
            <a:t>老师</a:t>
          </a:r>
          <a:r>
            <a:rPr lang="zh-CN" altLang="en-US" sz="1800" b="1" dirty="0" smtClean="0">
              <a:solidFill>
                <a:schemeClr val="tx1"/>
              </a:solidFill>
            </a:rPr>
            <a:t>，</a:t>
          </a:r>
          <a:r>
            <a:rPr lang="en-US" altLang="zh-CN" sz="1800" b="1" dirty="0" smtClean="0">
              <a:solidFill>
                <a:srgbClr val="FF0000"/>
              </a:solidFill>
            </a:rPr>
            <a:t>10</a:t>
          </a:r>
          <a:r>
            <a:rPr lang="zh-CN" altLang="en-US" sz="1800" b="1" dirty="0" smtClean="0">
              <a:solidFill>
                <a:srgbClr val="FF0000"/>
              </a:solidFill>
            </a:rPr>
            <a:t>月</a:t>
          </a:r>
          <a:r>
            <a:rPr lang="en-US" altLang="zh-CN" sz="1800" b="1" dirty="0" smtClean="0">
              <a:solidFill>
                <a:srgbClr val="FF0000"/>
              </a:solidFill>
            </a:rPr>
            <a:t>30</a:t>
          </a:r>
          <a:r>
            <a:rPr lang="zh-CN" altLang="en-US" sz="1800" b="1" dirty="0" smtClean="0">
              <a:solidFill>
                <a:srgbClr val="FF0000"/>
              </a:solidFill>
            </a:rPr>
            <a:t>日</a:t>
          </a:r>
          <a:r>
            <a:rPr lang="zh-CN" altLang="en-US" sz="1800" b="1" dirty="0" smtClean="0">
              <a:solidFill>
                <a:schemeClr val="tx1"/>
              </a:solidFill>
            </a:rPr>
            <a:t>截止；</a:t>
          </a:r>
          <a:endParaRPr lang="en-US" altLang="zh-CN" sz="1800" b="1" dirty="0" smtClean="0">
            <a:solidFill>
              <a:schemeClr val="tx1"/>
            </a:solidFill>
          </a:endParaRPr>
        </a:p>
        <a:p>
          <a:r>
            <a:rPr lang="en-US" altLang="zh-CN" sz="1800" b="1" dirty="0" smtClean="0">
              <a:solidFill>
                <a:schemeClr val="tx1"/>
              </a:solidFill>
            </a:rPr>
            <a:t>                           2.</a:t>
          </a:r>
          <a:r>
            <a:rPr lang="zh-CN" altLang="en-US" sz="1800" b="1" dirty="0" smtClean="0">
              <a:solidFill>
                <a:schemeClr val="tx1"/>
              </a:solidFill>
            </a:rPr>
            <a:t>征文设</a:t>
          </a:r>
          <a:r>
            <a:rPr lang="zh-CN" altLang="en-US" sz="1800" b="1" dirty="0" smtClean="0">
              <a:solidFill>
                <a:srgbClr val="FF0000"/>
              </a:solidFill>
            </a:rPr>
            <a:t>一、二、三等奖</a:t>
          </a:r>
          <a:r>
            <a:rPr lang="zh-CN" altLang="en-US" sz="1800" b="1" dirty="0" smtClean="0">
              <a:solidFill>
                <a:schemeClr val="tx1"/>
              </a:solidFill>
            </a:rPr>
            <a:t>，</a:t>
          </a:r>
          <a:r>
            <a:rPr lang="zh-CN" altLang="en-US" sz="1800" b="1" dirty="0" smtClean="0">
              <a:solidFill>
                <a:srgbClr val="0000FF"/>
              </a:solidFill>
            </a:rPr>
            <a:t>选编成册</a:t>
          </a:r>
          <a:r>
            <a:rPr lang="zh-CN" altLang="en-US" sz="1800" b="1" dirty="0" smtClean="0">
              <a:solidFill>
                <a:schemeClr val="tx1"/>
              </a:solidFill>
            </a:rPr>
            <a:t>，并在</a:t>
          </a:r>
          <a:r>
            <a:rPr lang="en-US" altLang="zh-CN" sz="1800" b="1" dirty="0" smtClean="0">
              <a:solidFill>
                <a:srgbClr val="0000FF"/>
              </a:solidFill>
            </a:rPr>
            <a:t>《</a:t>
          </a:r>
          <a:r>
            <a:rPr lang="zh-CN" altLang="en-US" sz="1800" b="1" dirty="0" smtClean="0">
              <a:solidFill>
                <a:srgbClr val="0000FF"/>
              </a:solidFill>
            </a:rPr>
            <a:t>学习报</a:t>
          </a:r>
          <a:r>
            <a:rPr lang="en-US" altLang="zh-CN" sz="1800" b="1" dirty="0" smtClean="0">
              <a:solidFill>
                <a:srgbClr val="0000FF"/>
              </a:solidFill>
            </a:rPr>
            <a:t>》</a:t>
          </a:r>
          <a:r>
            <a:rPr lang="zh-CN" altLang="en-US" sz="1800" b="1" dirty="0" smtClean="0">
              <a:solidFill>
                <a:schemeClr val="tx1"/>
              </a:solidFill>
            </a:rPr>
            <a:t>上发表。</a:t>
          </a:r>
          <a:endParaRPr lang="zh-CN" altLang="en-US" sz="1800" b="1" dirty="0">
            <a:solidFill>
              <a:schemeClr val="tx1"/>
            </a:solidFill>
          </a:endParaRPr>
        </a:p>
      </dgm:t>
    </dgm:pt>
    <dgm:pt modelId="{B97AC024-25FC-4CAA-9E70-C4A25CC69E02}" type="sibTrans" cxnId="{81D9D2E4-7B52-433A-A60C-9B03EEAE749D}">
      <dgm:prSet/>
      <dgm:spPr/>
      <dgm:t>
        <a:bodyPr/>
        <a:lstStyle/>
        <a:p>
          <a:endParaRPr lang="zh-CN" altLang="en-US"/>
        </a:p>
      </dgm:t>
    </dgm:pt>
    <dgm:pt modelId="{81FE3E2C-E3C7-4A47-86B7-2726B9212216}" type="parTrans" cxnId="{81D9D2E4-7B52-433A-A60C-9B03EEAE749D}">
      <dgm:prSet/>
      <dgm:spPr/>
      <dgm:t>
        <a:bodyPr/>
        <a:lstStyle/>
        <a:p>
          <a:endParaRPr lang="zh-CN" altLang="en-US"/>
        </a:p>
      </dgm:t>
    </dgm:pt>
    <dgm:pt modelId="{999818F0-4E32-412C-B973-A36716F1EB0E}" type="pres">
      <dgm:prSet presAssocID="{35476A09-2530-4185-B708-AD2EC543DE3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293C077A-2590-4F7A-8B78-EE0714E2AA39}" type="pres">
      <dgm:prSet presAssocID="{35476A09-2530-4185-B708-AD2EC543DE3D}" presName="Name1" presStyleCnt="0"/>
      <dgm:spPr/>
    </dgm:pt>
    <dgm:pt modelId="{C635F523-96AD-4458-8026-B560B3AF8BA0}" type="pres">
      <dgm:prSet presAssocID="{35476A09-2530-4185-B708-AD2EC543DE3D}" presName="cycle" presStyleCnt="0"/>
      <dgm:spPr/>
    </dgm:pt>
    <dgm:pt modelId="{9EA3F9AC-0174-4EA2-821F-E731C28854F3}" type="pres">
      <dgm:prSet presAssocID="{35476A09-2530-4185-B708-AD2EC543DE3D}" presName="srcNode" presStyleLbl="node1" presStyleIdx="0" presStyleCnt="4"/>
      <dgm:spPr/>
    </dgm:pt>
    <dgm:pt modelId="{9C7C1ACB-BE23-46B5-9A8C-5AA9D44CC25C}" type="pres">
      <dgm:prSet presAssocID="{35476A09-2530-4185-B708-AD2EC543DE3D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8BAB5C99-1C99-4C64-8F2F-7EFD3C2ACB80}" type="pres">
      <dgm:prSet presAssocID="{35476A09-2530-4185-B708-AD2EC543DE3D}" presName="extraNode" presStyleLbl="node1" presStyleIdx="0" presStyleCnt="4"/>
      <dgm:spPr/>
    </dgm:pt>
    <dgm:pt modelId="{92F91FA9-18B0-4FE1-BFCF-1D265420F5FA}" type="pres">
      <dgm:prSet presAssocID="{35476A09-2530-4185-B708-AD2EC543DE3D}" presName="dstNode" presStyleLbl="node1" presStyleIdx="0" presStyleCnt="4"/>
      <dgm:spPr/>
    </dgm:pt>
    <dgm:pt modelId="{AD95BBAF-7B9A-4BC9-B271-0942BAACCBC8}" type="pres">
      <dgm:prSet presAssocID="{42DA27A1-9A2E-456E-A6AF-E25CFFCF9493}" presName="text_1" presStyleLbl="node1" presStyleIdx="0" presStyleCnt="4" custScaleX="94602" custScaleY="6500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7BCB31-4288-423F-850E-8385B84E7030}" type="pres">
      <dgm:prSet presAssocID="{42DA27A1-9A2E-456E-A6AF-E25CFFCF9493}" presName="accent_1" presStyleCnt="0"/>
      <dgm:spPr/>
    </dgm:pt>
    <dgm:pt modelId="{FA5DE48F-39A4-4F7C-98C7-F8D9287529C3}" type="pres">
      <dgm:prSet presAssocID="{42DA27A1-9A2E-456E-A6AF-E25CFFCF9493}" presName="accentRepeatNode" presStyleLbl="solidFgAcc1" presStyleIdx="0" presStyleCnt="4" custScaleX="69923" custScaleY="85096"/>
      <dgm:spPr>
        <a:prstGeom prst="star6">
          <a:avLst/>
        </a:prstGeom>
      </dgm:spPr>
    </dgm:pt>
    <dgm:pt modelId="{F5677CDF-E854-4FDF-9C42-8C01EF61F6B7}" type="pres">
      <dgm:prSet presAssocID="{85988DFB-7AAD-4BF3-9C08-B92011FCE24A}" presName="text_2" presStyleLbl="node1" presStyleIdx="1" presStyleCnt="4" custScaleX="103695" custScaleY="105678" custLinFactNeighborX="-76" custLinFactNeighborY="-5317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AA08AF-8F4B-43E1-A507-AC8C2E1EE0F2}" type="pres">
      <dgm:prSet presAssocID="{85988DFB-7AAD-4BF3-9C08-B92011FCE24A}" presName="accent_2" presStyleCnt="0"/>
      <dgm:spPr/>
    </dgm:pt>
    <dgm:pt modelId="{7C5F571B-B157-4FFD-B628-1AF0CAE5128F}" type="pres">
      <dgm:prSet presAssocID="{85988DFB-7AAD-4BF3-9C08-B92011FCE24A}" presName="accentRepeatNode" presStyleLbl="solidFgAcc1" presStyleIdx="1" presStyleCnt="4" custScaleX="60174" custScaleY="70116" custLinFactNeighborX="-21050" custLinFactNeighborY="-49750"/>
      <dgm:spPr>
        <a:prstGeom prst="star6">
          <a:avLst/>
        </a:prstGeom>
      </dgm:spPr>
    </dgm:pt>
    <dgm:pt modelId="{1221C84B-9F34-48FF-9C5D-7E4B9DEC8020}" type="pres">
      <dgm:prSet presAssocID="{E7837094-A00B-446F-A6FE-ADFF8B9D5AC5}" presName="text_3" presStyleLbl="node1" presStyleIdx="2" presStyleCnt="4" custScaleX="106289" custScaleY="171436" custLinFactNeighborX="1870" custLinFactNeighborY="-475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75BEFF-6026-4DE2-A166-D759E86B1724}" type="pres">
      <dgm:prSet presAssocID="{E7837094-A00B-446F-A6FE-ADFF8B9D5AC5}" presName="accent_3" presStyleCnt="0"/>
      <dgm:spPr/>
    </dgm:pt>
    <dgm:pt modelId="{59740629-DFF6-448D-8B37-FE1799B2039E}" type="pres">
      <dgm:prSet presAssocID="{E7837094-A00B-446F-A6FE-ADFF8B9D5AC5}" presName="accentRepeatNode" presStyleLbl="solidFgAcc1" presStyleIdx="2" presStyleCnt="4" custScaleX="77900" custScaleY="118292" custLinFactNeighborX="-11539" custLinFactNeighborY="-54349"/>
      <dgm:spPr>
        <a:prstGeom prst="star6">
          <a:avLst/>
        </a:prstGeom>
      </dgm:spPr>
      <dgm:t>
        <a:bodyPr/>
        <a:lstStyle/>
        <a:p>
          <a:endParaRPr lang="zh-CN" altLang="en-US"/>
        </a:p>
      </dgm:t>
    </dgm:pt>
    <dgm:pt modelId="{3069839E-9057-442A-81D4-F952B046B284}" type="pres">
      <dgm:prSet presAssocID="{BCEE48AD-9A47-46CD-8BB8-6BAF3139AFDC}" presName="text_4" presStyleLbl="node1" presStyleIdx="3" presStyleCnt="4" custScaleX="96138" custScaleY="98967" custLinFactNeighborX="-2587" custLinFactNeighborY="-152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B411FF-111B-4C08-8F3E-FC89E6F628BB}" type="pres">
      <dgm:prSet presAssocID="{BCEE48AD-9A47-46CD-8BB8-6BAF3139AFDC}" presName="accent_4" presStyleCnt="0"/>
      <dgm:spPr/>
    </dgm:pt>
    <dgm:pt modelId="{390E16A3-8B4B-43CF-884F-5ECBF3D43CE5}" type="pres">
      <dgm:prSet presAssocID="{BCEE48AD-9A47-46CD-8BB8-6BAF3139AFDC}" presName="accentRepeatNode" presStyleLbl="solidFgAcc1" presStyleIdx="3" presStyleCnt="4" custScaleX="62689" custScaleY="53980" custLinFactNeighborX="-6529" custLinFactNeighborY="-19022"/>
      <dgm:spPr/>
    </dgm:pt>
  </dgm:ptLst>
  <dgm:cxnLst>
    <dgm:cxn modelId="{1EAD3773-A9B2-4A28-A683-A76F9FBF3B31}" type="presOf" srcId="{955889C4-643E-49E7-A383-22E148462C3A}" destId="{9C7C1ACB-BE23-46B5-9A8C-5AA9D44CC25C}" srcOrd="0" destOrd="0" presId="urn:microsoft.com/office/officeart/2008/layout/VerticalCurvedList"/>
    <dgm:cxn modelId="{3B3F94FB-051D-45B8-9BB5-22F820AA6BA4}" type="presOf" srcId="{BCEE48AD-9A47-46CD-8BB8-6BAF3139AFDC}" destId="{3069839E-9057-442A-81D4-F952B046B284}" srcOrd="0" destOrd="0" presId="urn:microsoft.com/office/officeart/2008/layout/VerticalCurvedList"/>
    <dgm:cxn modelId="{E61BDF83-69A7-4446-AEC4-C67BC1E3EF8A}" srcId="{35476A09-2530-4185-B708-AD2EC543DE3D}" destId="{42DA27A1-9A2E-456E-A6AF-E25CFFCF9493}" srcOrd="0" destOrd="0" parTransId="{BB9E49D1-70CE-4FDB-AE55-4006BA7926C9}" sibTransId="{955889C4-643E-49E7-A383-22E148462C3A}"/>
    <dgm:cxn modelId="{712BEA7D-C2C1-4D97-80CA-EE2BD36FA35C}" srcId="{35476A09-2530-4185-B708-AD2EC543DE3D}" destId="{85988DFB-7AAD-4BF3-9C08-B92011FCE24A}" srcOrd="1" destOrd="0" parTransId="{9725ED7F-F86F-4E8F-9EED-0F270C1CF7E4}" sibTransId="{CC144EB3-EC36-45D0-8BA9-CBDDCD4D59FE}"/>
    <dgm:cxn modelId="{F81D15D4-3924-48E0-B0A4-BF895B13811A}" srcId="{35476A09-2530-4185-B708-AD2EC543DE3D}" destId="{E7837094-A00B-446F-A6FE-ADFF8B9D5AC5}" srcOrd="2" destOrd="0" parTransId="{5D0CF855-78D3-4928-932B-2B9DDB974866}" sibTransId="{9C8DBE00-513B-441B-AB4C-560AC4D3E203}"/>
    <dgm:cxn modelId="{81D9D2E4-7B52-433A-A60C-9B03EEAE749D}" srcId="{35476A09-2530-4185-B708-AD2EC543DE3D}" destId="{BCEE48AD-9A47-46CD-8BB8-6BAF3139AFDC}" srcOrd="3" destOrd="0" parTransId="{81FE3E2C-E3C7-4A47-86B7-2726B9212216}" sibTransId="{B97AC024-25FC-4CAA-9E70-C4A25CC69E02}"/>
    <dgm:cxn modelId="{8B3A94DB-16FB-4D06-AF39-F35CA8B5AA23}" type="presOf" srcId="{42DA27A1-9A2E-456E-A6AF-E25CFFCF9493}" destId="{AD95BBAF-7B9A-4BC9-B271-0942BAACCBC8}" srcOrd="0" destOrd="0" presId="urn:microsoft.com/office/officeart/2008/layout/VerticalCurvedList"/>
    <dgm:cxn modelId="{A33EBF61-3063-43F4-AF22-B43BEC709EB3}" type="presOf" srcId="{E7837094-A00B-446F-A6FE-ADFF8B9D5AC5}" destId="{1221C84B-9F34-48FF-9C5D-7E4B9DEC8020}" srcOrd="0" destOrd="0" presId="urn:microsoft.com/office/officeart/2008/layout/VerticalCurvedList"/>
    <dgm:cxn modelId="{CA812469-506F-4F37-B100-EB985F06D8EF}" type="presOf" srcId="{85988DFB-7AAD-4BF3-9C08-B92011FCE24A}" destId="{F5677CDF-E854-4FDF-9C42-8C01EF61F6B7}" srcOrd="0" destOrd="0" presId="urn:microsoft.com/office/officeart/2008/layout/VerticalCurvedList"/>
    <dgm:cxn modelId="{6D7B21C3-22FC-41E3-A70D-3F626FC66C67}" type="presOf" srcId="{35476A09-2530-4185-B708-AD2EC543DE3D}" destId="{999818F0-4E32-412C-B973-A36716F1EB0E}" srcOrd="0" destOrd="0" presId="urn:microsoft.com/office/officeart/2008/layout/VerticalCurvedList"/>
    <dgm:cxn modelId="{C95DB485-E4D1-48D2-8E2B-B809EF824D4D}" type="presParOf" srcId="{999818F0-4E32-412C-B973-A36716F1EB0E}" destId="{293C077A-2590-4F7A-8B78-EE0714E2AA39}" srcOrd="0" destOrd="0" presId="urn:microsoft.com/office/officeart/2008/layout/VerticalCurvedList"/>
    <dgm:cxn modelId="{3774C3EE-BB49-4D28-B59A-EA4D4E3356E3}" type="presParOf" srcId="{293C077A-2590-4F7A-8B78-EE0714E2AA39}" destId="{C635F523-96AD-4458-8026-B560B3AF8BA0}" srcOrd="0" destOrd="0" presId="urn:microsoft.com/office/officeart/2008/layout/VerticalCurvedList"/>
    <dgm:cxn modelId="{46ACCC1F-D5A8-49DB-8028-AF3517A631B8}" type="presParOf" srcId="{C635F523-96AD-4458-8026-B560B3AF8BA0}" destId="{9EA3F9AC-0174-4EA2-821F-E731C28854F3}" srcOrd="0" destOrd="0" presId="urn:microsoft.com/office/officeart/2008/layout/VerticalCurvedList"/>
    <dgm:cxn modelId="{E121B2C7-0373-4CEA-BE3A-54DEB028D89D}" type="presParOf" srcId="{C635F523-96AD-4458-8026-B560B3AF8BA0}" destId="{9C7C1ACB-BE23-46B5-9A8C-5AA9D44CC25C}" srcOrd="1" destOrd="0" presId="urn:microsoft.com/office/officeart/2008/layout/VerticalCurvedList"/>
    <dgm:cxn modelId="{325617FC-BA23-4B27-B244-7BB32B9E1B9E}" type="presParOf" srcId="{C635F523-96AD-4458-8026-B560B3AF8BA0}" destId="{8BAB5C99-1C99-4C64-8F2F-7EFD3C2ACB80}" srcOrd="2" destOrd="0" presId="urn:microsoft.com/office/officeart/2008/layout/VerticalCurvedList"/>
    <dgm:cxn modelId="{70540233-BA06-4834-BD31-478415B136A9}" type="presParOf" srcId="{C635F523-96AD-4458-8026-B560B3AF8BA0}" destId="{92F91FA9-18B0-4FE1-BFCF-1D265420F5FA}" srcOrd="3" destOrd="0" presId="urn:microsoft.com/office/officeart/2008/layout/VerticalCurvedList"/>
    <dgm:cxn modelId="{EEDF18EC-D254-4D09-9F6B-AEA6B63A42F9}" type="presParOf" srcId="{293C077A-2590-4F7A-8B78-EE0714E2AA39}" destId="{AD95BBAF-7B9A-4BC9-B271-0942BAACCBC8}" srcOrd="1" destOrd="0" presId="urn:microsoft.com/office/officeart/2008/layout/VerticalCurvedList"/>
    <dgm:cxn modelId="{156895C1-BFA6-4214-8A6A-709617A14B5E}" type="presParOf" srcId="{293C077A-2590-4F7A-8B78-EE0714E2AA39}" destId="{967BCB31-4288-423F-850E-8385B84E7030}" srcOrd="2" destOrd="0" presId="urn:microsoft.com/office/officeart/2008/layout/VerticalCurvedList"/>
    <dgm:cxn modelId="{E2D13700-B96D-4F8A-9E90-8ACBE993CDE6}" type="presParOf" srcId="{967BCB31-4288-423F-850E-8385B84E7030}" destId="{FA5DE48F-39A4-4F7C-98C7-F8D9287529C3}" srcOrd="0" destOrd="0" presId="urn:microsoft.com/office/officeart/2008/layout/VerticalCurvedList"/>
    <dgm:cxn modelId="{E37457BD-EA5E-4B3D-B173-00AA15772B4D}" type="presParOf" srcId="{293C077A-2590-4F7A-8B78-EE0714E2AA39}" destId="{F5677CDF-E854-4FDF-9C42-8C01EF61F6B7}" srcOrd="3" destOrd="0" presId="urn:microsoft.com/office/officeart/2008/layout/VerticalCurvedList"/>
    <dgm:cxn modelId="{B70C6B9B-A92A-48F2-AA77-B839A8621A75}" type="presParOf" srcId="{293C077A-2590-4F7A-8B78-EE0714E2AA39}" destId="{65AA08AF-8F4B-43E1-A507-AC8C2E1EE0F2}" srcOrd="4" destOrd="0" presId="urn:microsoft.com/office/officeart/2008/layout/VerticalCurvedList"/>
    <dgm:cxn modelId="{6983DABA-0ECE-489D-82A4-2BB4F99A69D0}" type="presParOf" srcId="{65AA08AF-8F4B-43E1-A507-AC8C2E1EE0F2}" destId="{7C5F571B-B157-4FFD-B628-1AF0CAE5128F}" srcOrd="0" destOrd="0" presId="urn:microsoft.com/office/officeart/2008/layout/VerticalCurvedList"/>
    <dgm:cxn modelId="{B9290316-69A5-4278-BE2A-D3649726F0AC}" type="presParOf" srcId="{293C077A-2590-4F7A-8B78-EE0714E2AA39}" destId="{1221C84B-9F34-48FF-9C5D-7E4B9DEC8020}" srcOrd="5" destOrd="0" presId="urn:microsoft.com/office/officeart/2008/layout/VerticalCurvedList"/>
    <dgm:cxn modelId="{4679A7CF-A927-46AD-A6E2-AFC66E0709B4}" type="presParOf" srcId="{293C077A-2590-4F7A-8B78-EE0714E2AA39}" destId="{5375BEFF-6026-4DE2-A166-D759E86B1724}" srcOrd="6" destOrd="0" presId="urn:microsoft.com/office/officeart/2008/layout/VerticalCurvedList"/>
    <dgm:cxn modelId="{699C02D5-DF9F-4463-A164-42E4706C1ED9}" type="presParOf" srcId="{5375BEFF-6026-4DE2-A166-D759E86B1724}" destId="{59740629-DFF6-448D-8B37-FE1799B2039E}" srcOrd="0" destOrd="0" presId="urn:microsoft.com/office/officeart/2008/layout/VerticalCurvedList"/>
    <dgm:cxn modelId="{2E01BE9D-F2BE-4AB8-91BE-43C195AEA532}" type="presParOf" srcId="{293C077A-2590-4F7A-8B78-EE0714E2AA39}" destId="{3069839E-9057-442A-81D4-F952B046B284}" srcOrd="7" destOrd="0" presId="urn:microsoft.com/office/officeart/2008/layout/VerticalCurvedList"/>
    <dgm:cxn modelId="{A6B048AA-F608-42F6-AD70-D43AFE508E06}" type="presParOf" srcId="{293C077A-2590-4F7A-8B78-EE0714E2AA39}" destId="{27B411FF-111B-4C08-8F3E-FC89E6F628BB}" srcOrd="8" destOrd="0" presId="urn:microsoft.com/office/officeart/2008/layout/VerticalCurvedList"/>
    <dgm:cxn modelId="{38D31B8E-B28E-4427-8037-181184A983AD}" type="presParOf" srcId="{27B411FF-111B-4C08-8F3E-FC89E6F628BB}" destId="{390E16A3-8B4B-43CF-884F-5ECBF3D43CE5}" srcOrd="0" destOrd="0" presId="urn:microsoft.com/office/officeart/2008/layout/VerticalCurvedLis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B5C8C-9EE6-49BA-98CC-B726C8655B7B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2F511-EFEC-4F26-8385-97D5C363A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55858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B5C8C-9EE6-49BA-98CC-B726C8655B7B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2F511-EFEC-4F26-8385-97D5C363A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129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B5C8C-9EE6-49BA-98CC-B726C8655B7B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2F511-EFEC-4F26-8385-97D5C363A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68864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B5C8C-9EE6-49BA-98CC-B726C8655B7B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2F511-EFEC-4F26-8385-97D5C363A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1019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B5C8C-9EE6-49BA-98CC-B726C8655B7B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2F511-EFEC-4F26-8385-97D5C363A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0889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B5C8C-9EE6-49BA-98CC-B726C8655B7B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2F511-EFEC-4F26-8385-97D5C363A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3395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B5C8C-9EE6-49BA-98CC-B726C8655B7B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2F511-EFEC-4F26-8385-97D5C363A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22544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B5C8C-9EE6-49BA-98CC-B726C8655B7B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2F511-EFEC-4F26-8385-97D5C363A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379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B5C8C-9EE6-49BA-98CC-B726C8655B7B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2F511-EFEC-4F26-8385-97D5C363A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55829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B5C8C-9EE6-49BA-98CC-B726C8655B7B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2F511-EFEC-4F26-8385-97D5C363A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08546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B5C8C-9EE6-49BA-98CC-B726C8655B7B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2F511-EFEC-4F26-8385-97D5C363A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6170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B5C8C-9EE6-49BA-98CC-B726C8655B7B}" type="datetimeFigureOut">
              <a:rPr lang="zh-CN" altLang="en-US" smtClean="0"/>
              <a:pPr/>
              <a:t>2016/9/18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2F511-EFEC-4F26-8385-97D5C363A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99481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400" y="87378"/>
            <a:ext cx="10515600" cy="1023423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本届（</a:t>
            </a:r>
            <a:r>
              <a:rPr lang="en-US" altLang="zh-CN" sz="3600" dirty="0" smtClean="0"/>
              <a:t>2016</a:t>
            </a:r>
            <a:r>
              <a:rPr lang="zh-CN" altLang="en-US" sz="3600" dirty="0" smtClean="0"/>
              <a:t>）征文要求：</a:t>
            </a:r>
            <a:r>
              <a:rPr lang="zh-CN" altLang="en-US" sz="3600" b="1" dirty="0" smtClean="0"/>
              <a:t>教师指导学生学习</a:t>
            </a:r>
            <a:endParaRPr lang="zh-CN" altLang="en-US" sz="3600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90859760"/>
              </p:ext>
            </p:extLst>
          </p:nvPr>
        </p:nvGraphicFramePr>
        <p:xfrm>
          <a:off x="727841" y="599090"/>
          <a:ext cx="10515600" cy="60339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39417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165</Words>
  <Application>Microsoft Office PowerPoint</Application>
  <PresentationFormat>自定义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本届（2016）征文要求：教师指导学生学习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青浦区中小学生“我的学习方法” 征文通知</dc:title>
  <dc:creator>adminisator</dc:creator>
  <cp:lastModifiedBy>User</cp:lastModifiedBy>
  <cp:revision>26</cp:revision>
  <dcterms:created xsi:type="dcterms:W3CDTF">2015-04-16T01:33:20Z</dcterms:created>
  <dcterms:modified xsi:type="dcterms:W3CDTF">2016-09-18T03:51:58Z</dcterms:modified>
</cp:coreProperties>
</file>